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7F595-EF00-42B3-B3E7-69B36A4610BB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B385C-7489-4C54-B34C-5EA2C29F41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3679825"/>
          </a:xfrm>
        </p:spPr>
        <p:txBody>
          <a:bodyPr>
            <a:normAutofit/>
          </a:bodyPr>
          <a:lstStyle/>
          <a:p>
            <a:r>
              <a:rPr lang="en-US" b="1" dirty="0"/>
              <a:t>A Bend in the Ganges</a:t>
            </a:r>
            <a:br>
              <a:rPr lang="en-US" b="1" dirty="0"/>
            </a:br>
            <a:r>
              <a:rPr lang="en-US" b="1" dirty="0"/>
              <a:t>By </a:t>
            </a:r>
            <a:r>
              <a:rPr lang="en-US" b="1" dirty="0" err="1"/>
              <a:t>Manohar</a:t>
            </a:r>
            <a:r>
              <a:rPr lang="en-US" b="1" dirty="0"/>
              <a:t> </a:t>
            </a:r>
            <a:r>
              <a:rPr lang="en-US" b="1" dirty="0" err="1"/>
              <a:t>Malgonkar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2590800"/>
            <a:ext cx="7315200" cy="3048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 novel of India's freedom struggle and Partition.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Presented by: MANJULA SONI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Class/ COURSE: BA SEM V DSE- PARTITION LITERATURE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About the Author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Manohar</a:t>
            </a:r>
            <a:r>
              <a:rPr lang="en-US" dirty="0" smtClean="0"/>
              <a:t> </a:t>
            </a:r>
            <a:r>
              <a:rPr lang="en-US" dirty="0" err="1"/>
              <a:t>Malgonkar</a:t>
            </a:r>
            <a:r>
              <a:rPr lang="en-US" dirty="0"/>
              <a:t> (1913–2010) was a prominent Indian novelist writing in English.</a:t>
            </a:r>
          </a:p>
          <a:p>
            <a:r>
              <a:rPr lang="en-US" dirty="0"/>
              <a:t>He served in the Indian Army and drew on his knowledge of history and military life.</a:t>
            </a:r>
          </a:p>
          <a:p>
            <a:r>
              <a:rPr lang="en-US" dirty="0"/>
              <a:t>His fiction often explores nationalism, political conflict, and human relationships.</a:t>
            </a:r>
          </a:p>
          <a:p>
            <a:r>
              <a:rPr lang="en-US" dirty="0"/>
              <a:t>His notable works include </a:t>
            </a:r>
            <a:r>
              <a:rPr lang="en-US" i="1" dirty="0"/>
              <a:t>A Bend in the Ganges</a:t>
            </a:r>
            <a:r>
              <a:rPr lang="en-US" dirty="0"/>
              <a:t>, </a:t>
            </a:r>
            <a:r>
              <a:rPr lang="en-US" i="1" dirty="0"/>
              <a:t>The Princes</a:t>
            </a:r>
            <a:r>
              <a:rPr lang="en-US" dirty="0"/>
              <a:t>, and </a:t>
            </a:r>
            <a:r>
              <a:rPr lang="en-US" i="1" dirty="0"/>
              <a:t>The Devil's Wind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 to the Novel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Published </a:t>
            </a:r>
            <a:r>
              <a:rPr lang="en-US" dirty="0"/>
              <a:t>in 1964.</a:t>
            </a:r>
          </a:p>
          <a:p>
            <a:r>
              <a:rPr lang="en-US" dirty="0"/>
              <a:t>A historical novel set against India's freedom movement and Partition.</a:t>
            </a:r>
          </a:p>
          <a:p>
            <a:r>
              <a:rPr lang="en-US" dirty="0"/>
              <a:t>It examines the conflict between </a:t>
            </a:r>
            <a:r>
              <a:rPr lang="en-US" dirty="0" err="1"/>
              <a:t>Gandhian</a:t>
            </a:r>
            <a:r>
              <a:rPr lang="en-US" dirty="0"/>
              <a:t> non-violence and revolutionary violence.</a:t>
            </a:r>
          </a:p>
          <a:p>
            <a:r>
              <a:rPr lang="en-US" dirty="0"/>
              <a:t>The story follows characters whose lives are transformed by political upheaval.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Historical Background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</a:t>
            </a:r>
            <a:r>
              <a:rPr lang="en-US" dirty="0"/>
              <a:t>story begins in the period of the civil disobedience movement in the early 1930s.</a:t>
            </a:r>
          </a:p>
          <a:p>
            <a:r>
              <a:rPr lang="en-US" dirty="0"/>
              <a:t>India's freedom struggle intensifies under British rule.</a:t>
            </a:r>
          </a:p>
          <a:p>
            <a:r>
              <a:rPr lang="en-US" dirty="0"/>
              <a:t>The Second World War changes the political situation.</a:t>
            </a:r>
          </a:p>
          <a:p>
            <a:r>
              <a:rPr lang="en-US" dirty="0"/>
              <a:t>The narrative reaches the communal violence and Partition of 1947.</a:t>
            </a:r>
          </a:p>
          <a:p>
            <a:pPr fontAlgn="ctr"/>
            <a:r>
              <a:rPr lang="en-US" dirty="0"/>
              <a:t>The novel connects national history with personal tragedy.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Plot Summary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Gian</a:t>
            </a:r>
            <a:r>
              <a:rPr lang="en-US" dirty="0" smtClean="0"/>
              <a:t> </a:t>
            </a:r>
            <a:r>
              <a:rPr lang="en-US" dirty="0" err="1"/>
              <a:t>Talwar</a:t>
            </a:r>
            <a:r>
              <a:rPr lang="en-US" dirty="0"/>
              <a:t> is a follower of </a:t>
            </a:r>
            <a:r>
              <a:rPr lang="en-US" dirty="0" err="1"/>
              <a:t>Gandhian</a:t>
            </a:r>
            <a:r>
              <a:rPr lang="en-US" dirty="0"/>
              <a:t> non-violence, but he becomes involved in a violent act.</a:t>
            </a:r>
          </a:p>
          <a:p>
            <a:r>
              <a:rPr lang="en-US" dirty="0"/>
              <a:t>Debi-</a:t>
            </a:r>
            <a:r>
              <a:rPr lang="en-US" dirty="0" err="1"/>
              <a:t>Dayal</a:t>
            </a:r>
            <a:r>
              <a:rPr lang="en-US" dirty="0"/>
              <a:t> is a revolutionary who opposes British rule through militant action.</a:t>
            </a:r>
          </a:p>
          <a:p>
            <a:r>
              <a:rPr lang="en-US" dirty="0"/>
              <a:t>Both men are imprisoned in the Andaman penal settlement.</a:t>
            </a:r>
          </a:p>
          <a:p>
            <a:r>
              <a:rPr lang="en-US" dirty="0"/>
              <a:t>During the Second World War, Japanese occupation disrupts the prison system, allowing them to return to India.</a:t>
            </a:r>
          </a:p>
          <a:p>
            <a:r>
              <a:rPr lang="en-US" dirty="0"/>
              <a:t>Their lives become entangled in the violence and upheaval surrounding Partition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Characters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err="1" smtClean="0"/>
              <a:t>Gian</a:t>
            </a:r>
            <a:r>
              <a:rPr lang="en-US" b="1" dirty="0" smtClean="0"/>
              <a:t> </a:t>
            </a:r>
            <a:r>
              <a:rPr lang="en-US" b="1" dirty="0" err="1"/>
              <a:t>Talwar</a:t>
            </a:r>
            <a:r>
              <a:rPr lang="en-US" b="1" dirty="0"/>
              <a:t>:</a:t>
            </a:r>
            <a:r>
              <a:rPr lang="en-US" dirty="0"/>
              <a:t> Represents </a:t>
            </a:r>
            <a:r>
              <a:rPr lang="en-US" dirty="0" err="1"/>
              <a:t>Gandhian</a:t>
            </a:r>
            <a:r>
              <a:rPr lang="en-US" dirty="0"/>
              <a:t> ideals and the moral contradictions of non-violence.</a:t>
            </a:r>
          </a:p>
          <a:p>
            <a:r>
              <a:rPr lang="en-US" b="1" dirty="0"/>
              <a:t>Debi-</a:t>
            </a:r>
            <a:r>
              <a:rPr lang="en-US" b="1" dirty="0" err="1"/>
              <a:t>Dayal</a:t>
            </a:r>
            <a:r>
              <a:rPr lang="en-US" b="1" dirty="0"/>
              <a:t>:</a:t>
            </a:r>
            <a:r>
              <a:rPr lang="en-US" dirty="0"/>
              <a:t> A revolutionary who believes in armed resistance against British rule.</a:t>
            </a:r>
          </a:p>
          <a:p>
            <a:r>
              <a:rPr lang="en-US" b="1" dirty="0" err="1"/>
              <a:t>Shafi</a:t>
            </a:r>
            <a:r>
              <a:rPr lang="en-US" b="1" dirty="0"/>
              <a:t> </a:t>
            </a:r>
            <a:r>
              <a:rPr lang="en-US" b="1" dirty="0" err="1"/>
              <a:t>Usman</a:t>
            </a:r>
            <a:r>
              <a:rPr lang="en-US" b="1" dirty="0"/>
              <a:t>:</a:t>
            </a:r>
            <a:r>
              <a:rPr lang="en-US" dirty="0"/>
              <a:t> A Muslim revolutionary whose experiences contribute to the novel's exploration of political and religious divisions.</a:t>
            </a:r>
          </a:p>
          <a:p>
            <a:r>
              <a:rPr lang="en-US" b="1" dirty="0" err="1"/>
              <a:t>Sundari</a:t>
            </a:r>
            <a:r>
              <a:rPr lang="en-US" b="1" dirty="0"/>
              <a:t>:</a:t>
            </a:r>
            <a:r>
              <a:rPr lang="en-US" dirty="0"/>
              <a:t> Debi-</a:t>
            </a:r>
            <a:r>
              <a:rPr lang="en-US" dirty="0" err="1"/>
              <a:t>Dayal's</a:t>
            </a:r>
            <a:r>
              <a:rPr lang="en-US" dirty="0"/>
              <a:t> sister, a complex character shaped by desire, ambition, and changing circumstances.</a:t>
            </a:r>
          </a:p>
          <a:p>
            <a:r>
              <a:rPr lang="en-US" b="1" dirty="0" err="1"/>
              <a:t>Mumtaz</a:t>
            </a:r>
            <a:r>
              <a:rPr lang="en-US" b="1" dirty="0"/>
              <a:t>:</a:t>
            </a:r>
            <a:r>
              <a:rPr lang="en-US" dirty="0"/>
              <a:t> A character connected to Debi-</a:t>
            </a:r>
            <a:r>
              <a:rPr lang="en-US" dirty="0" err="1"/>
              <a:t>Dayal</a:t>
            </a:r>
            <a:r>
              <a:rPr lang="en-US" dirty="0"/>
              <a:t> whose relationship highlights the personal cost of political conflict.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Themes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Violence </a:t>
            </a:r>
            <a:r>
              <a:rPr lang="en-US" b="1" dirty="0"/>
              <a:t>versus non-violence:</a:t>
            </a:r>
            <a:r>
              <a:rPr lang="en-US" dirty="0"/>
              <a:t> Can peaceful resistance succeed in every situation?</a:t>
            </a:r>
          </a:p>
          <a:p>
            <a:r>
              <a:rPr lang="en-US" b="1" dirty="0"/>
              <a:t>Nationalism and freedom:</a:t>
            </a:r>
            <a:r>
              <a:rPr lang="en-US" dirty="0"/>
              <a:t> The struggle to liberate India from colonial rule.</a:t>
            </a:r>
          </a:p>
          <a:p>
            <a:r>
              <a:rPr lang="en-US" b="1" dirty="0"/>
              <a:t>Partition and communalism:</a:t>
            </a:r>
            <a:r>
              <a:rPr lang="en-US" dirty="0"/>
              <a:t> The destructive consequences of religious hatred.</a:t>
            </a:r>
          </a:p>
          <a:p>
            <a:r>
              <a:rPr lang="en-US" b="1" dirty="0"/>
              <a:t>Revenge and suffering:</a:t>
            </a:r>
            <a:r>
              <a:rPr lang="en-US" dirty="0"/>
              <a:t> Violence creates cycles of retaliation.</a:t>
            </a:r>
          </a:p>
          <a:p>
            <a:r>
              <a:rPr lang="en-US" b="1" dirty="0"/>
              <a:t>Love and human relationships:</a:t>
            </a:r>
            <a:r>
              <a:rPr lang="en-US" dirty="0"/>
              <a:t> Personal bonds are damaged by political and social upheaval.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Violence vs. Non-Violence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Gian</a:t>
            </a:r>
            <a:r>
              <a:rPr lang="en-US" dirty="0" smtClean="0"/>
              <a:t> </a:t>
            </a:r>
            <a:r>
              <a:rPr lang="en-US" dirty="0"/>
              <a:t>represents the </a:t>
            </a:r>
            <a:r>
              <a:rPr lang="en-US" dirty="0" err="1"/>
              <a:t>Gandhian</a:t>
            </a:r>
            <a:r>
              <a:rPr lang="en-US" dirty="0"/>
              <a:t> belief in non-violent resistance.</a:t>
            </a:r>
          </a:p>
          <a:p>
            <a:r>
              <a:rPr lang="en-US" dirty="0"/>
              <a:t>Debi-</a:t>
            </a:r>
            <a:r>
              <a:rPr lang="en-US" dirty="0" err="1"/>
              <a:t>Dayal</a:t>
            </a:r>
            <a:r>
              <a:rPr lang="en-US" dirty="0"/>
              <a:t> represents militant revolutionary resistance.</a:t>
            </a:r>
          </a:p>
          <a:p>
            <a:r>
              <a:rPr lang="en-US" dirty="0"/>
              <a:t>Their contrasting approaches raise questions about morality, justice, and political action.</a:t>
            </a:r>
          </a:p>
          <a:p>
            <a:r>
              <a:rPr lang="en-US" dirty="0" err="1"/>
              <a:t>Gian's</a:t>
            </a:r>
            <a:r>
              <a:rPr lang="en-US" dirty="0"/>
              <a:t> own actions complicate the distinction between peaceful ideals and violent reality.</a:t>
            </a:r>
          </a:p>
          <a:p>
            <a:r>
              <a:rPr lang="en-US" dirty="0" err="1"/>
              <a:t>Malgonkar</a:t>
            </a:r>
            <a:r>
              <a:rPr lang="en-US" dirty="0"/>
              <a:t> invites readers to examine the limits and contradictions of both approaches.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Significance of the Title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Ganges can be understood as a symbol of India's historical and cultural continuity.</a:t>
            </a:r>
          </a:p>
          <a:p>
            <a:r>
              <a:rPr lang="en-US" dirty="0"/>
              <a:t>A bend suggests a major change in direction.</a:t>
            </a:r>
          </a:p>
          <a:p>
            <a:r>
              <a:rPr lang="en-US" dirty="0"/>
              <a:t>The title evokes a nation diverted from its earlier course by violence and Partition.</a:t>
            </a:r>
          </a:p>
          <a:p>
            <a:r>
              <a:rPr lang="en-US" dirty="0"/>
              <a:t>It also suggests the emotional experience of leaving one's homeland behind.</a:t>
            </a:r>
          </a:p>
          <a:p>
            <a:r>
              <a:rPr lang="en-US" dirty="0"/>
              <a:t>The title therefore connects geographical change with historical and personal transformation.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Narrative Style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Historical </a:t>
            </a:r>
            <a:r>
              <a:rPr lang="en-US" b="1" dirty="0"/>
              <a:t>realism:</a:t>
            </a:r>
            <a:r>
              <a:rPr lang="en-US" dirty="0"/>
              <a:t> Real historical developments form the background of the fictional narrative.</a:t>
            </a:r>
          </a:p>
          <a:p>
            <a:r>
              <a:rPr lang="en-US" b="1" dirty="0"/>
              <a:t>Multiple perspectives:</a:t>
            </a:r>
            <a:r>
              <a:rPr lang="en-US" dirty="0"/>
              <a:t> Different characters represent contrasting ideologies and experiences.</a:t>
            </a:r>
          </a:p>
          <a:p>
            <a:r>
              <a:rPr lang="en-US" b="1" dirty="0"/>
              <a:t>Psychological depth:</a:t>
            </a:r>
            <a:r>
              <a:rPr lang="en-US" dirty="0"/>
              <a:t> Characters face moral conflicts and personal consequences.</a:t>
            </a:r>
          </a:p>
          <a:p>
            <a:r>
              <a:rPr lang="en-US" b="1" dirty="0"/>
              <a:t>Dramatic storytelling:</a:t>
            </a:r>
            <a:r>
              <a:rPr lang="en-US" dirty="0"/>
              <a:t> Imprisonment, war, relationships, and Partition create tension.</a:t>
            </a:r>
          </a:p>
          <a:p>
            <a:r>
              <a:rPr lang="en-US" b="1" dirty="0"/>
              <a:t>Symbolism:</a:t>
            </a:r>
            <a:r>
              <a:rPr lang="en-US" dirty="0"/>
              <a:t> The river and its bend suggest change, continuity, and </a:t>
            </a:r>
            <a:r>
              <a:rPr lang="en-US" dirty="0" smtClean="0"/>
              <a:t>disruption.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Conclusion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A </a:t>
            </a:r>
            <a:r>
              <a:rPr lang="en-US" i="1" dirty="0"/>
              <a:t>Bend in the Ganges</a:t>
            </a:r>
            <a:r>
              <a:rPr lang="en-US" dirty="0"/>
              <a:t> presents India's freedom struggle as a complex historical experience. Through </a:t>
            </a:r>
            <a:r>
              <a:rPr lang="en-US" dirty="0" err="1"/>
              <a:t>Gian</a:t>
            </a:r>
            <a:r>
              <a:rPr lang="en-US" dirty="0"/>
              <a:t>, Debi-</a:t>
            </a:r>
            <a:r>
              <a:rPr lang="en-US" dirty="0" err="1"/>
              <a:t>Dayal</a:t>
            </a:r>
            <a:r>
              <a:rPr lang="en-US" dirty="0"/>
              <a:t>, and other characters, </a:t>
            </a:r>
            <a:r>
              <a:rPr lang="en-US" dirty="0" err="1"/>
              <a:t>Malgonkar</a:t>
            </a:r>
            <a:r>
              <a:rPr lang="en-US" dirty="0"/>
              <a:t> explores nationalism, violence, non-violence, and the human tragedy of Partition.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mtClean="0"/>
              <a:t>                              THANK YOU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631</Words>
  <Application>Microsoft Office PowerPoint</Application>
  <PresentationFormat>On-screen Show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 Bend in the Ganges By Manohar Malgonkar </vt:lpstr>
      <vt:lpstr>About the Author</vt:lpstr>
      <vt:lpstr>Introduction to the Novel </vt:lpstr>
      <vt:lpstr>Historical Background </vt:lpstr>
      <vt:lpstr>Plot Summary </vt:lpstr>
      <vt:lpstr>Major Characters </vt:lpstr>
      <vt:lpstr>Major Themes </vt:lpstr>
      <vt:lpstr>Violence vs. Non-Violence </vt:lpstr>
      <vt:lpstr>Significance of the Title </vt:lpstr>
      <vt:lpstr>Narrative Style </vt:lpstr>
      <vt:lpstr>Conclusion 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Bend in the Ganges By Manohar Malgonkar</dc:title>
  <dc:creator>acer</dc:creator>
  <cp:lastModifiedBy>acer</cp:lastModifiedBy>
  <cp:revision>1</cp:revision>
  <dcterms:created xsi:type="dcterms:W3CDTF">2026-10-10T10:37:16Z</dcterms:created>
  <dcterms:modified xsi:type="dcterms:W3CDTF">2026-10-10T11:04:38Z</dcterms:modified>
</cp:coreProperties>
</file>